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10"/>
  </p:notesMasterIdLst>
  <p:sldIdLst>
    <p:sldId id="256" r:id="rId2"/>
    <p:sldId id="257" r:id="rId3"/>
    <p:sldId id="270" r:id="rId4"/>
    <p:sldId id="262" r:id="rId5"/>
    <p:sldId id="260" r:id="rId6"/>
    <p:sldId id="268" r:id="rId7"/>
    <p:sldId id="269" r:id="rId8"/>
    <p:sldId id="271" r:id="rId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6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469CA1-DDCC-4BCF-8B09-0D8A91C1429D}" type="datetimeFigureOut">
              <a:rPr lang="en-US" smtClean="0"/>
              <a:t>06/22/2017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4D5F7F-C971-44F6-AD92-4F5AB614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1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7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1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5F7F-C971-44F6-AD92-4F5AB6147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0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5BC0D6-3371-4213-A829-36B1909BDB5D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9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BCCE-714C-41BC-9FDE-8391E57E488F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7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E208B26-57AD-4897-BE67-C929F278AE99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4CEB-649B-4DE8-B160-D882F1D4E546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1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6E2AAF2-392D-4B85-AB38-CFD9C8B844F2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4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411C-BDC0-4819-9FFB-658E108098B9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5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65C94-E52E-4175-AED2-435B3FAFEC8F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0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4E10-E1BF-4A31-B9B8-04C39A850101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3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B28B-454C-4895-867D-856BE2CC6CD9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BB57AB7-12C1-41E5-ABF1-71EBF9C85A6B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2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1ED39-1390-40B3-8DBC-2CABA1EDE0D8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2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4E767AD-3977-4F0C-B0FC-1CCD78694853}" type="datetime1">
              <a:rPr lang="en-US" smtClean="0"/>
              <a:t>06/22/2017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Copyright 2015 Mid-America Library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6391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thespruce.com/how-to-attract-bluebirds-386244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gi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PowerPoint hyperlinks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Make your presentation interactive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51613" y="6451266"/>
            <a:ext cx="6917210" cy="365125"/>
          </a:xfrm>
        </p:spPr>
        <p:txBody>
          <a:bodyPr/>
          <a:lstStyle/>
          <a:p>
            <a:r>
              <a:rPr lang="en-US" dirty="0" smtClean="0"/>
              <a:t>Copyright 2017 Mid-America Library Alliance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790" y="724049"/>
            <a:ext cx="8763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814" y="4684118"/>
            <a:ext cx="1019951" cy="1442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6503" y="4451192"/>
            <a:ext cx="5131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Mid-America Library Alliance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Espresso Shot Training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poweroint hyperlin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6" y="3410552"/>
            <a:ext cx="3942327" cy="27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259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2"/>
    </mc:Choice>
    <mc:Fallback xmlns="">
      <p:transition spd="slow" advTm="2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974661"/>
            <a:ext cx="10993549" cy="1475013"/>
          </a:xfrm>
        </p:spPr>
        <p:txBody>
          <a:bodyPr/>
          <a:lstStyle/>
          <a:p>
            <a:r>
              <a:rPr lang="en-US" dirty="0" smtClean="0"/>
              <a:t>Hyperlinks:  what can you do with them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296222" y="6492875"/>
            <a:ext cx="6917210" cy="365125"/>
          </a:xfrm>
        </p:spPr>
        <p:txBody>
          <a:bodyPr/>
          <a:lstStyle/>
          <a:p>
            <a:r>
              <a:rPr lang="en-US" dirty="0" smtClean="0"/>
              <a:t>Copyright 2016 Mid-America Library Alliance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82" y="614031"/>
            <a:ext cx="8763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1578" y="571788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2" descr="Image result for powerpoint hyp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47" y="3423022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258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6"/>
    </mc:Choice>
    <mc:Fallback xmlns="">
      <p:transition spd="slow" advTm="2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Let’s Get Started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296222" y="6492875"/>
            <a:ext cx="6917210" cy="365125"/>
          </a:xfrm>
        </p:spPr>
        <p:txBody>
          <a:bodyPr/>
          <a:lstStyle/>
          <a:p>
            <a:r>
              <a:rPr lang="en-US" dirty="0" smtClean="0"/>
              <a:t>Copyright 2017 Mid-America Library Alliance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82" y="614031"/>
            <a:ext cx="876300" cy="812800"/>
          </a:xfrm>
          <a:prstGeom prst="rect">
            <a:avLst/>
          </a:prstGeom>
        </p:spPr>
      </p:pic>
      <p:pic>
        <p:nvPicPr>
          <p:cNvPr id="10" name="Picture 4" descr="Image result for powerpoint hyp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3461542"/>
            <a:ext cx="3616340" cy="22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24" y="3461542"/>
            <a:ext cx="2432367" cy="2405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7374" y="3496301"/>
            <a:ext cx="4457366" cy="233579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4740" y="6927182"/>
            <a:ext cx="388018" cy="3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4"/>
    </mc:Choice>
    <mc:Fallback xmlns="">
      <p:transition spd="slow" advTm="6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LINK TO A SLIDE IN YOUR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430629" y="6492875"/>
            <a:ext cx="6917210" cy="365125"/>
          </a:xfrm>
        </p:spPr>
        <p:txBody>
          <a:bodyPr/>
          <a:lstStyle/>
          <a:p>
            <a:r>
              <a:rPr lang="en-US" dirty="0" smtClean="0"/>
              <a:t>Copyright 2017 Mid-America Library Alliance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407" y="727329"/>
            <a:ext cx="8763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106" y="4486317"/>
            <a:ext cx="520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hlinkClick r:id="rId6" action="ppaction://hlinksldjump"/>
              </a:rPr>
              <a:t>HOW TO ATTRACT BLUE BIRDS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092" y="3235919"/>
            <a:ext cx="5735819" cy="30240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7839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5"/>
    </mc:Choice>
    <mc:Fallback xmlns="">
      <p:transition spd="slow" advTm="5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Attracting blue birds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657" y="2419983"/>
            <a:ext cx="10993546" cy="5903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54834" y="6434690"/>
            <a:ext cx="6917210" cy="365125"/>
          </a:xfrm>
        </p:spPr>
        <p:txBody>
          <a:bodyPr/>
          <a:lstStyle/>
          <a:p>
            <a:r>
              <a:rPr lang="en-US" dirty="0" smtClean="0"/>
              <a:t>Copyright 2017 Mid-America Library Alliance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974" y="634060"/>
            <a:ext cx="8763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4515" y="3995313"/>
            <a:ext cx="7697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key to attracting bluebirds is to meet these birds' specialized and sometimes finicky needs for food, water, shelter and nesting sites.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" y="3596640"/>
            <a:ext cx="3437075" cy="245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47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1"/>
    </mc:Choice>
    <mc:Fallback xmlns="">
      <p:transition spd="slow" advTm="1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Reach an interactive level in your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4288200" y="6424097"/>
            <a:ext cx="6917210" cy="365125"/>
          </a:xfrm>
        </p:spPr>
        <p:txBody>
          <a:bodyPr/>
          <a:lstStyle/>
          <a:p>
            <a:r>
              <a:rPr lang="en-US" dirty="0" smtClean="0"/>
              <a:t>Copyright 2017 Mid-America Library Alliance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50" y="715631"/>
            <a:ext cx="8763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90" y="3430956"/>
            <a:ext cx="3856191" cy="26479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4740" y="7092666"/>
            <a:ext cx="445810" cy="4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3"/>
    </mc:Choice>
    <mc:Fallback xmlns="">
      <p:transition spd="slow" advTm="2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840371" y="6492875"/>
            <a:ext cx="6917210" cy="365125"/>
          </a:xfrm>
        </p:spPr>
        <p:txBody>
          <a:bodyPr/>
          <a:lstStyle/>
          <a:p>
            <a:r>
              <a:rPr lang="en-US" dirty="0" smtClean="0"/>
              <a:t>Copyright 2017 Mid-America Library Alliance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65" y="681461"/>
            <a:ext cx="8763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9515" y="356254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Mid-America Library Alliance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15624 E. US Highway 24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Independence, MO  64050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800-677-9699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www.mid-americalibraryalliance.org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3401754"/>
            <a:ext cx="3623466" cy="270174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2781" y="6928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"/>
    </mc:Choice>
    <mc:Fallback xmlns="">
      <p:transition spd="slow" advTm="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Certificate of completion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762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________________________________________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Has completed PowerPoint Hyperlinks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 Mid-America Library Alliance Espresso Shot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Susan Burton, MALA Executive Director</a:t>
            </a:r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2015 Mid-America Library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1865</TotalTime>
  <Words>154</Words>
  <Application>Microsoft Office PowerPoint</Application>
  <PresentationFormat>Widescreen</PresentationFormat>
  <Paragraphs>41</Paragraphs>
  <Slides>8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Gill Sans MT</vt:lpstr>
      <vt:lpstr>Wingdings 2</vt:lpstr>
      <vt:lpstr>Dividend</vt:lpstr>
      <vt:lpstr>PowerPoint hyperlinks </vt:lpstr>
      <vt:lpstr>Hyperlinks:  what can you do with them</vt:lpstr>
      <vt:lpstr>Let’s Get Started</vt:lpstr>
      <vt:lpstr>LINK TO A SLIDE IN YOUR PRESENTATION</vt:lpstr>
      <vt:lpstr>Attracting blue birds</vt:lpstr>
      <vt:lpstr>Reach an interactive level in your presentation</vt:lpstr>
      <vt:lpstr>PowerPoint Presentation</vt:lpstr>
      <vt:lpstr>Certificate of completion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 Library Employee Dress code</dc:title>
  <dc:creator>Susan Burton</dc:creator>
  <cp:lastModifiedBy>Susan Burton</cp:lastModifiedBy>
  <cp:revision>50</cp:revision>
  <cp:lastPrinted>2017-06-22T14:17:05Z</cp:lastPrinted>
  <dcterms:created xsi:type="dcterms:W3CDTF">2014-10-24T16:40:36Z</dcterms:created>
  <dcterms:modified xsi:type="dcterms:W3CDTF">2017-06-22T15:31:22Z</dcterms:modified>
</cp:coreProperties>
</file>