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70" r:id="rId4"/>
    <p:sldId id="258" r:id="rId5"/>
    <p:sldId id="260" r:id="rId6"/>
    <p:sldId id="268" r:id="rId7"/>
    <p:sldId id="272" r:id="rId8"/>
    <p:sldId id="269" r:id="rId9"/>
    <p:sldId id="273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61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469CA1-DDCC-4BCF-8B09-0D8A91C1429D}" type="datetimeFigureOut">
              <a:rPr lang="en-US" smtClean="0"/>
              <a:t>06/22/2017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4D5F7F-C971-44F6-AD92-4F5AB6147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12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D5F7F-C971-44F6-AD92-4F5AB6147D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72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D5F7F-C971-44F6-AD92-4F5AB6147D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13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D5F7F-C971-44F6-AD92-4F5AB6147D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27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D5F7F-C971-44F6-AD92-4F5AB6147D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42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D5F7F-C971-44F6-AD92-4F5AB6147D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71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D5F7F-C971-44F6-AD92-4F5AB6147D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D5F7F-C971-44F6-AD92-4F5AB6147D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06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D5F7F-C971-44F6-AD92-4F5AB6147D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00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85BC0D6-3371-4213-A829-36B1909BDB5D}" type="datetime1">
              <a:rPr lang="en-US" smtClean="0"/>
              <a:t>06/22/2017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Copyright 2015 Mid-America Library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39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BCCE-714C-41BC-9FDE-8391E57E488F}" type="datetime1">
              <a:rPr lang="en-US" smtClean="0"/>
              <a:t>06/22/2017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Mid-America Library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7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E208B26-57AD-4897-BE67-C929F278AE99}" type="datetime1">
              <a:rPr lang="en-US" smtClean="0"/>
              <a:t>06/22/2017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en-US" smtClean="0"/>
              <a:t>Copyright 2015 Mid-America Library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92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4CEB-649B-4DE8-B160-D882F1D4E546}" type="datetime1">
              <a:rPr lang="en-US" smtClean="0"/>
              <a:t>06/22/2017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Mid-America Library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411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6E2AAF2-392D-4B85-AB38-CFD9C8B844F2}" type="datetime1">
              <a:rPr lang="en-US" smtClean="0"/>
              <a:t>06/22/2017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Copyright 2015 Mid-America Library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84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411C-BDC0-4819-9FFB-658E108098B9}" type="datetime1">
              <a:rPr lang="en-US" smtClean="0"/>
              <a:t>06/22/2017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Mid-America Library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5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5C94-E52E-4175-AED2-435B3FAFEC8F}" type="datetime1">
              <a:rPr lang="en-US" smtClean="0"/>
              <a:t>06/22/2017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Mid-America Library Alliance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60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4E10-E1BF-4A31-B9B8-04C39A850101}" type="datetime1">
              <a:rPr lang="en-US" smtClean="0"/>
              <a:t>06/22/2017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Mid-America Library Alliance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53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B28B-454C-4895-867D-856BE2CC6CD9}" type="datetime1">
              <a:rPr lang="en-US" smtClean="0"/>
              <a:t>06/22/2017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Mid-America Library Alliance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8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BB57AB7-12C1-41E5-ABF1-71EBF9C85A6B}" type="datetime1">
              <a:rPr lang="en-US" smtClean="0"/>
              <a:t>06/22/2017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Copyright 2015 Mid-America Library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92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ED39-1390-40B3-8DBC-2CABA1EDE0D8}" type="datetime1">
              <a:rPr lang="en-US" smtClean="0"/>
              <a:t>06/22/2017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Mid-America Library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2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4E767AD-3977-4F0C-B0FC-1CCD78694853}" type="datetime1">
              <a:rPr lang="en-US" smtClean="0"/>
              <a:t>06/22/2017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Copyright 2015 Mid-America Library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391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://doppelme.com/images/logo_small.gif" TargetMode="External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://www.reasonablyclever.com/mini-mizers/blockhead/" TargetMode="External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jp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ttp://www.moeruavatar.com/index_en.shtml" TargetMode="External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://avatarmaker.com/" TargetMode="External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http://southpark.cc.com/avatar" TargetMode="External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0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1.jp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Tween Programming in your library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Make your own avatar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51613" y="6451266"/>
            <a:ext cx="6917210" cy="365125"/>
          </a:xfrm>
        </p:spPr>
        <p:txBody>
          <a:bodyPr/>
          <a:lstStyle/>
          <a:p>
            <a:r>
              <a:rPr lang="en-US" dirty="0" smtClean="0"/>
              <a:t>Copyright 2017 Mid-America Library Alliance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790" y="724049"/>
            <a:ext cx="876300" cy="81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814" y="4684118"/>
            <a:ext cx="1019951" cy="14423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6503" y="4451192"/>
            <a:ext cx="51319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Mid-America Library Alliance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Espresso Shot Training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770" y="3388174"/>
            <a:ext cx="2669645" cy="2591888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03290" y="68163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8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54"/>
    </mc:Choice>
    <mc:Fallback xmlns="">
      <p:transition spd="slow" advTm="580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DoppleMe</a:t>
            </a:r>
            <a:r>
              <a:rPr lang="en-US" dirty="0" smtClean="0"/>
              <a:t>     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296222" y="6492875"/>
            <a:ext cx="6917210" cy="365125"/>
          </a:xfrm>
        </p:spPr>
        <p:txBody>
          <a:bodyPr/>
          <a:lstStyle/>
          <a:p>
            <a:r>
              <a:rPr lang="en-US" dirty="0" smtClean="0"/>
              <a:t>Copyright </a:t>
            </a:r>
            <a:r>
              <a:rPr lang="en-US" dirty="0" smtClean="0"/>
              <a:t>2017 </a:t>
            </a:r>
            <a:r>
              <a:rPr lang="en-US" dirty="0" smtClean="0"/>
              <a:t>Mid-America Library Alliance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282" y="614031"/>
            <a:ext cx="876300" cy="812800"/>
          </a:xfrm>
          <a:prstGeom prst="rect">
            <a:avLst/>
          </a:prstGeom>
        </p:spPr>
      </p:pic>
      <p:pic>
        <p:nvPicPr>
          <p:cNvPr id="4" name="Picture 3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195" y="3949716"/>
            <a:ext cx="4893289" cy="14321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8070" y="5661073"/>
            <a:ext cx="3664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www.doppelme.com</a:t>
            </a:r>
            <a:r>
              <a:rPr lang="en-US" dirty="0"/>
              <a:t> 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46782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6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34"/>
    </mc:Choice>
    <mc:Fallback xmlns="">
      <p:transition spd="slow" advTm="335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Block Head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296222" y="6492875"/>
            <a:ext cx="6917210" cy="365125"/>
          </a:xfrm>
        </p:spPr>
        <p:txBody>
          <a:bodyPr/>
          <a:lstStyle/>
          <a:p>
            <a:r>
              <a:rPr lang="en-US" dirty="0" smtClean="0"/>
              <a:t>Copyright 2017 Mid-America Library Alliance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282" y="614031"/>
            <a:ext cx="876300" cy="812800"/>
          </a:xfrm>
          <a:prstGeom prst="rect">
            <a:avLst/>
          </a:prstGeom>
        </p:spPr>
      </p:pic>
      <p:pic>
        <p:nvPicPr>
          <p:cNvPr id="4" name="Picture 3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3124" y="3288967"/>
            <a:ext cx="4529681" cy="25022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96222" y="5902553"/>
            <a:ext cx="4104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www.reasonablyclever.com/blockhead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3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21"/>
    </mc:Choice>
    <mc:Fallback xmlns="">
      <p:transition spd="slow" advTm="12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Otaku Avatar Maker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10956" y="6443917"/>
            <a:ext cx="6917210" cy="365125"/>
          </a:xfrm>
        </p:spPr>
        <p:txBody>
          <a:bodyPr/>
          <a:lstStyle/>
          <a:p>
            <a:r>
              <a:rPr lang="en-US" dirty="0" smtClean="0"/>
              <a:t>Copyright 2017 Mid-America Library Alliance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450" y="614031"/>
            <a:ext cx="876300" cy="812800"/>
          </a:xfrm>
          <a:prstGeom prst="rect">
            <a:avLst/>
          </a:prstGeom>
        </p:spPr>
      </p:pic>
      <p:pic>
        <p:nvPicPr>
          <p:cNvPr id="4" name="Picture 3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956" y="3935894"/>
            <a:ext cx="4753219" cy="1717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1280" y="5653298"/>
            <a:ext cx="6644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www.moeruavatar.com/index_en.shtml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10950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14"/>
    </mc:Choice>
    <mc:Fallback xmlns="">
      <p:transition spd="slow" advTm="140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Avatar.com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657" y="2419983"/>
            <a:ext cx="10993546" cy="5903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54834" y="6434690"/>
            <a:ext cx="6917210" cy="365125"/>
          </a:xfrm>
        </p:spPr>
        <p:txBody>
          <a:bodyPr/>
          <a:lstStyle/>
          <a:p>
            <a:r>
              <a:rPr lang="en-US" dirty="0" smtClean="0"/>
              <a:t>Copyright 2017 Mid-America Library Alliance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974" y="634060"/>
            <a:ext cx="876300" cy="812800"/>
          </a:xfrm>
          <a:prstGeom prst="rect">
            <a:avLst/>
          </a:prstGeom>
        </p:spPr>
      </p:pic>
      <p:pic>
        <p:nvPicPr>
          <p:cNvPr id="5" name="Picture 4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0327" y="3263442"/>
            <a:ext cx="2933286" cy="29332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08617" y="4409856"/>
            <a:ext cx="4799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http://avatarmaker.com</a:t>
            </a:r>
            <a:r>
              <a:rPr lang="en-US" sz="3200" dirty="0">
                <a:solidFill>
                  <a:schemeClr val="bg1"/>
                </a:solidFill>
              </a:rPr>
              <a:t>/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07474" y="67998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4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53"/>
    </mc:Choice>
    <mc:Fallback xmlns="">
      <p:transition spd="slow" advTm="46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South Park Avatar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288200" y="6424097"/>
            <a:ext cx="6917210" cy="365125"/>
          </a:xfrm>
        </p:spPr>
        <p:txBody>
          <a:bodyPr/>
          <a:lstStyle/>
          <a:p>
            <a:r>
              <a:rPr lang="en-US" dirty="0" smtClean="0"/>
              <a:t>Copyright 2017 Mid-America Library Alliance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450" y="715631"/>
            <a:ext cx="876300" cy="81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08320" y="4524099"/>
            <a:ext cx="5229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http://southpark.cc.com/avatar</a:t>
            </a:r>
          </a:p>
        </p:txBody>
      </p:sp>
      <p:pic>
        <p:nvPicPr>
          <p:cNvPr id="6" name="Picture 5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123" y="3311282"/>
            <a:ext cx="3252715" cy="2887299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10950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22"/>
    </mc:Choice>
    <mc:Fallback xmlns="">
      <p:transition spd="slow" advTm="195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Wrap Up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840371" y="6492875"/>
            <a:ext cx="6917210" cy="365125"/>
          </a:xfrm>
        </p:spPr>
        <p:txBody>
          <a:bodyPr/>
          <a:lstStyle/>
          <a:p>
            <a:r>
              <a:rPr lang="en-US" dirty="0" smtClean="0"/>
              <a:t>Copyright 2017 Mid-America Library Alliance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365" y="681461"/>
            <a:ext cx="876300" cy="81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1337" y="3349176"/>
            <a:ext cx="3920218" cy="2964753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78865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4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26"/>
    </mc:Choice>
    <mc:Fallback xmlns="">
      <p:transition spd="slow" advTm="19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840371" y="6492875"/>
            <a:ext cx="6917210" cy="365125"/>
          </a:xfrm>
        </p:spPr>
        <p:txBody>
          <a:bodyPr/>
          <a:lstStyle/>
          <a:p>
            <a:r>
              <a:rPr lang="en-US" dirty="0" smtClean="0"/>
              <a:t>Copyright 2017 Mid-America Library Alliance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365" y="681461"/>
            <a:ext cx="876300" cy="81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49515" y="3562542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Mid-America Library Alliance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15624 E. US Highway 24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Independence, MO  64050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800-677-9699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www.mid-americalibraryalliance.org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34" y="3401754"/>
            <a:ext cx="3623466" cy="2701747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52781" y="68715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06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48"/>
    </mc:Choice>
    <mc:Fallback>
      <p:transition spd="slow" advTm="85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Certificate of completion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________________________________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Has completed  the Tween Programming in Your Library:  How to Create an Avatar</a:t>
            </a:r>
          </a:p>
          <a:p>
            <a:pPr marL="0" indent="0" algn="ctr">
              <a:buNone/>
            </a:pPr>
            <a:r>
              <a:rPr lang="en-US" dirty="0" smtClean="0"/>
              <a:t>A Mid-America Library Alliance Espresso Shot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Susan Burton, MALA Executive Director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13260" y="6140776"/>
            <a:ext cx="6917210" cy="365125"/>
          </a:xfrm>
        </p:spPr>
        <p:txBody>
          <a:bodyPr/>
          <a:lstStyle/>
          <a:p>
            <a:r>
              <a:rPr lang="en-US" dirty="0" smtClean="0"/>
              <a:t>Copyright 2017 Mid-America Library Alliance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43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1832</TotalTime>
  <Words>135</Words>
  <Application>Microsoft Office PowerPoint</Application>
  <PresentationFormat>Widescreen</PresentationFormat>
  <Paragraphs>45</Paragraphs>
  <Slides>9</Slides>
  <Notes>8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Gill Sans MT</vt:lpstr>
      <vt:lpstr>Wingdings 2</vt:lpstr>
      <vt:lpstr>Dividend</vt:lpstr>
      <vt:lpstr>Tween Programming in your library </vt:lpstr>
      <vt:lpstr>DoppleMe        </vt:lpstr>
      <vt:lpstr>Block Head</vt:lpstr>
      <vt:lpstr>Otaku Avatar Maker </vt:lpstr>
      <vt:lpstr>Avatar.com</vt:lpstr>
      <vt:lpstr>South Park Avatar</vt:lpstr>
      <vt:lpstr>Wrap Up </vt:lpstr>
      <vt:lpstr>PowerPoint Presentation</vt:lpstr>
      <vt:lpstr>Certificate of completion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a Library Employee Dress code</dc:title>
  <dc:creator>Susan Burton</dc:creator>
  <cp:lastModifiedBy>Susan Burton</cp:lastModifiedBy>
  <cp:revision>43</cp:revision>
  <cp:lastPrinted>2017-06-21T18:54:00Z</cp:lastPrinted>
  <dcterms:created xsi:type="dcterms:W3CDTF">2014-10-24T16:40:36Z</dcterms:created>
  <dcterms:modified xsi:type="dcterms:W3CDTF">2017-06-22T15:31:05Z</dcterms:modified>
</cp:coreProperties>
</file>